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6327"/>
  </p:normalViewPr>
  <p:slideViewPr>
    <p:cSldViewPr snapToGrid="0" snapToObjects="1">
      <p:cViewPr varScale="1">
        <p:scale>
          <a:sx n="164" d="100"/>
          <a:sy n="164" d="100"/>
        </p:scale>
        <p:origin x="13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38119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07815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3AA8726-5C8F-9444-AA4A-D1C1DC52F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844"/>
            <a:ext cx="8515350" cy="10298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9957"/>
            <a:ext cx="7886700" cy="299276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8BF6B73-B7AC-6E44-A3AD-F680E2CD4E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4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72480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42123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A6C475C-616C-C448-9494-287A27B3A5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95759"/>
            <a:ext cx="3886200" cy="3263504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98264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A47DE3C-64E4-6B4E-AB2E-0470799E0E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9144004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459" y="1425063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29898"/>
            <a:ext cx="3868340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6767" y="142506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767" y="2016860"/>
            <a:ext cx="3887391" cy="2763441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2104FF1-5F72-6D43-A54A-A77B206BC7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6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69856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6D807C0-F225-2C43-854D-ABFE8D0752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47FCF4-DB92-A846-A80A-527319FB02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2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9" y="1371600"/>
            <a:ext cx="3408690" cy="4941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293" y="1371600"/>
            <a:ext cx="4831978" cy="335588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329" y="1874746"/>
            <a:ext cx="3408690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522521D-263B-7249-9DE9-405557D4F0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68587"/>
            <a:ext cx="3257548" cy="4971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371600"/>
            <a:ext cx="4978703" cy="336485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1874747"/>
            <a:ext cx="325754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05FB7D2-0A9A-F345-9EA0-B10A9818EF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C069-6280-8D4E-B945-6D0611040603}" type="datetimeFigureOut">
              <a:rPr lang="fr-FR" smtClean="0"/>
              <a:t>18/07/2022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A931-DF3A-DF41-BAD8-5FC71C42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82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8E17472-5AF6-B24E-9DEE-0AAFC7C85173}"/>
              </a:ext>
            </a:extLst>
          </p:cNvPr>
          <p:cNvSpPr txBox="1">
            <a:spLocks/>
          </p:cNvSpPr>
          <p:nvPr/>
        </p:nvSpPr>
        <p:spPr>
          <a:xfrm>
            <a:off x="-1" y="1595013"/>
            <a:ext cx="9144000" cy="418824"/>
          </a:xfrm>
          <a:prstGeom prst="rect">
            <a:avLst/>
          </a:prstGeom>
        </p:spPr>
        <p:txBody>
          <a:bodyPr vert="horz" lIns="51435" tIns="25718" rIns="51435" bIns="2571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025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Déclaration des liens d'intérêts</a:t>
            </a:r>
            <a:endParaRPr lang="fr-FR" altLang="fr-FR" sz="2025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6ADC44C0-64F8-F74E-8FCC-655482B76308}"/>
              </a:ext>
            </a:extLst>
          </p:cNvPr>
          <p:cNvSpPr txBox="1">
            <a:spLocks/>
          </p:cNvSpPr>
          <p:nvPr/>
        </p:nvSpPr>
        <p:spPr bwMode="auto">
          <a:xfrm>
            <a:off x="1736218" y="2571750"/>
            <a:ext cx="6631640" cy="19856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fr-FR" sz="1600" dirty="0">
                <a:ea typeface="ＭＳ Ｐゴシック" charset="0"/>
              </a:rPr>
              <a:t>☑ Je n'ai pas de lien d'intérêt potentiel à déclarer*</a:t>
            </a:r>
          </a:p>
          <a:p>
            <a:pPr marL="0" indent="0">
              <a:buNone/>
            </a:pPr>
            <a:r>
              <a:rPr lang="fr-FR" sz="1600" dirty="0">
                <a:ea typeface="ＭＳ Ｐゴシック" charset="0"/>
              </a:rPr>
              <a:t>☑ Je déclare les liens d'intérêt potentiel suivants :*</a:t>
            </a: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7A82F6-19D9-A344-A7D0-7BE8ED3E2062}"/>
              </a:ext>
            </a:extLst>
          </p:cNvPr>
          <p:cNvSpPr txBox="1"/>
          <p:nvPr/>
        </p:nvSpPr>
        <p:spPr>
          <a:xfrm>
            <a:off x="1075109" y="2013838"/>
            <a:ext cx="70617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Nom du conférencier :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BC17208-EAA6-2428-D4C5-642834543F5D}"/>
              </a:ext>
            </a:extLst>
          </p:cNvPr>
          <p:cNvSpPr txBox="1"/>
          <p:nvPr/>
        </p:nvSpPr>
        <p:spPr>
          <a:xfrm>
            <a:off x="1041147" y="4683669"/>
            <a:ext cx="706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*Supprimez la mention inutile</a:t>
            </a:r>
            <a:r>
              <a:rPr lang="fr-FR" sz="12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7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911E5-35CE-6947-9051-61F685C8C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1577772"/>
            <a:ext cx="5829300" cy="17907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4B9926-0EA0-1847-BB2B-F87C2FC45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3476274"/>
            <a:ext cx="5143500" cy="124182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4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D38C9-B5E1-B34B-86FD-74BC9E9C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4" y="1576307"/>
            <a:ext cx="5915025" cy="994172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863D46-2EBA-A84A-8646-73B320C1E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485" y="2570479"/>
            <a:ext cx="5915025" cy="247593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896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34</Words>
  <Application>Microsoft Macintosh PowerPoint</Application>
  <PresentationFormat>Affichage à l'écran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EO 05</dc:creator>
  <cp:lastModifiedBy>Nadege MENEN</cp:lastModifiedBy>
  <cp:revision>27</cp:revision>
  <dcterms:created xsi:type="dcterms:W3CDTF">2018-07-09T08:19:50Z</dcterms:created>
  <dcterms:modified xsi:type="dcterms:W3CDTF">2022-07-18T16:43:52Z</dcterms:modified>
</cp:coreProperties>
</file>